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0" d="100"/>
          <a:sy n="50" d="100"/>
        </p:scale>
        <p:origin x="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43244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884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9627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60671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30325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1403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1241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160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8213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920302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3933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3981841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36" r:id="rId5"/>
    <p:sldLayoutId id="2147483742" r:id="rId6"/>
    <p:sldLayoutId id="2147483743" r:id="rId7"/>
    <p:sldLayoutId id="2147483733" r:id="rId8"/>
    <p:sldLayoutId id="2147483734" r:id="rId9"/>
    <p:sldLayoutId id="2147483735" r:id="rId10"/>
    <p:sldLayoutId id="2147483737" r:id="rId11"/>
  </p:sldLayoutIdLst>
  <p:hf sldNum="0" hdr="0" ftr="0" dt="0"/>
  <p:txStyles>
    <p:titleStyle>
      <a:lvl1pPr algn="l" defTabSz="914400" rtl="0" eaLnBrk="1" latinLnBrk="0" hangingPunct="1">
        <a:lnSpc>
          <a:spcPct val="90000"/>
        </a:lnSpc>
        <a:spcBef>
          <a:spcPct val="0"/>
        </a:spcBef>
        <a:buNone/>
        <a:defRPr lang="en-US" sz="3600" b="1"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
            <a:extLst>
              <a:ext uri="{FF2B5EF4-FFF2-40B4-BE49-F238E27FC236}">
                <a16:creationId xmlns:a16="http://schemas.microsoft.com/office/drawing/2014/main" id="{2AE99F79-FF09-4180-AAED-C513A056DF47}"/>
              </a:ext>
            </a:extLst>
          </p:cNvPr>
          <p:cNvPicPr>
            <a:picLocks noChangeAspect="1"/>
          </p:cNvPicPr>
          <p:nvPr/>
        </p:nvPicPr>
        <p:blipFill rotWithShape="1">
          <a:blip r:embed="rId2"/>
          <a:srcRect/>
          <a:stretch/>
        </p:blipFill>
        <p:spPr>
          <a:xfrm>
            <a:off x="0" y="10"/>
            <a:ext cx="12191979" cy="6857990"/>
          </a:xfrm>
          <a:prstGeom prst="rect">
            <a:avLst/>
          </a:prstGeom>
        </p:spPr>
      </p:pic>
      <p:sp>
        <p:nvSpPr>
          <p:cNvPr id="21" name="Rectangle 20">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6525472" cy="6858000"/>
          </a:xfrm>
          <a:prstGeom prst="rect">
            <a:avLst/>
          </a:prstGeom>
          <a:solidFill>
            <a:schemeClr val="bg1">
              <a:lumMod val="75000"/>
              <a:lumOff val="25000"/>
            </a:schemeClr>
          </a:solidFill>
          <a:ln w="6350" cap="sq" cmpd="sng" algn="ctr">
            <a:noFill/>
            <a:prstDash val="solid"/>
            <a:miter lim="800000"/>
          </a:ln>
          <a:effectLst/>
        </p:spPr>
      </p:sp>
      <p:sp>
        <p:nvSpPr>
          <p:cNvPr id="23" name="Rectangle 22">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2663" y="320040"/>
            <a:ext cx="5888736" cy="6217920"/>
          </a:xfrm>
          <a:prstGeom prst="rect">
            <a:avLst/>
          </a:prstGeom>
          <a:noFill/>
          <a:ln w="6350" cap="sq" cmpd="sng" algn="ctr">
            <a:solidFill>
              <a:schemeClr val="tx1"/>
            </a:solidFill>
            <a:prstDash val="solid"/>
            <a:miter lim="800000"/>
          </a:ln>
          <a:effectLst>
            <a:softEdge rad="0"/>
          </a:effectLst>
        </p:spPr>
      </p:sp>
      <p:sp>
        <p:nvSpPr>
          <p:cNvPr id="3" name="Subtitle 2">
            <a:extLst>
              <a:ext uri="{FF2B5EF4-FFF2-40B4-BE49-F238E27FC236}">
                <a16:creationId xmlns:a16="http://schemas.microsoft.com/office/drawing/2014/main" id="{D539E4C4-0116-4345-B6CE-B35D00789167}"/>
              </a:ext>
            </a:extLst>
          </p:cNvPr>
          <p:cNvSpPr>
            <a:spLocks noGrp="1"/>
          </p:cNvSpPr>
          <p:nvPr>
            <p:ph type="subTitle" idx="1"/>
          </p:nvPr>
        </p:nvSpPr>
        <p:spPr>
          <a:xfrm>
            <a:off x="4972664" y="313509"/>
            <a:ext cx="5888735" cy="6217920"/>
          </a:xfrm>
        </p:spPr>
        <p:txBody>
          <a:bodyPr>
            <a:normAutofit/>
          </a:bodyPr>
          <a:lstStyle/>
          <a:p>
            <a:pPr>
              <a:lnSpc>
                <a:spcPct val="90000"/>
              </a:lnSpc>
              <a:spcAft>
                <a:spcPts val="600"/>
              </a:spcAft>
            </a:pPr>
            <a:r>
              <a:rPr lang="en-GB" sz="3200" dirty="0">
                <a:solidFill>
                  <a:schemeClr val="tx1"/>
                </a:solidFill>
              </a:rPr>
              <a:t>The gospel is the good news that God our Father, the Creator, out of His great love for us, has come to rescue us from sin, Satan, death and hell, and to renew all things, in and through the work of Jesus Christ on our behalf, to establish His Kingdom, through His people, in the power </a:t>
            </a:r>
            <a:r>
              <a:rPr lang="en-GB" sz="3200">
                <a:solidFill>
                  <a:schemeClr val="tx1"/>
                </a:solidFill>
              </a:rPr>
              <a:t>of the </a:t>
            </a:r>
            <a:r>
              <a:rPr lang="en-GB" sz="3200" dirty="0">
                <a:solidFill>
                  <a:schemeClr val="tx1"/>
                </a:solidFill>
              </a:rPr>
              <a:t>Holy Sprit. </a:t>
            </a:r>
          </a:p>
          <a:p>
            <a:pPr>
              <a:lnSpc>
                <a:spcPct val="90000"/>
              </a:lnSpc>
              <a:spcAft>
                <a:spcPts val="600"/>
              </a:spcAft>
            </a:pPr>
            <a:r>
              <a:rPr lang="en-GB" sz="3200" dirty="0">
                <a:solidFill>
                  <a:schemeClr val="tx1"/>
                </a:solidFill>
              </a:rPr>
              <a:t>This is for God’s great glory and our profound joy.</a:t>
            </a:r>
          </a:p>
        </p:txBody>
      </p:sp>
    </p:spTree>
    <p:extLst>
      <p:ext uri="{BB962C8B-B14F-4D97-AF65-F5344CB8AC3E}">
        <p14:creationId xmlns:p14="http://schemas.microsoft.com/office/powerpoint/2010/main" val="3691094064"/>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233E34"/>
      </a:dk2>
      <a:lt2>
        <a:srgbClr val="E8E7E2"/>
      </a:lt2>
      <a:accent1>
        <a:srgbClr val="969CC6"/>
      </a:accent1>
      <a:accent2>
        <a:srgbClr val="7F9EBA"/>
      </a:accent2>
      <a:accent3>
        <a:srgbClr val="83ABAD"/>
      </a:accent3>
      <a:accent4>
        <a:srgbClr val="76AD99"/>
      </a:accent4>
      <a:accent5>
        <a:srgbClr val="84AE8D"/>
      </a:accent5>
      <a:accent6>
        <a:srgbClr val="83B078"/>
      </a:accent6>
      <a:hlink>
        <a:srgbClr val="8A8453"/>
      </a:hlink>
      <a:folHlink>
        <a:srgbClr val="848484"/>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2</TotalTime>
  <Words>82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Century Gothic</vt:lpstr>
      <vt:lpstr>Garamond</vt:lpstr>
      <vt:lpstr>Gill Sans MT</vt:lpstr>
      <vt:lpstr>SavonVTI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Glover</dc:creator>
  <cp:lastModifiedBy>HBC Chester</cp:lastModifiedBy>
  <cp:revision>2</cp:revision>
  <dcterms:created xsi:type="dcterms:W3CDTF">2020-01-03T14:48:38Z</dcterms:created>
  <dcterms:modified xsi:type="dcterms:W3CDTF">2020-01-06T16:27:24Z</dcterms:modified>
</cp:coreProperties>
</file>