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7F6C21-0A0F-4E62-A094-C064AD5F71E5}" v="4" dt="2022-01-14T16:27:42.2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DC367-8CE6-4862-B736-77FE13A1C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3249CB-F04B-4E93-88F4-5A155C609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95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3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7442C1-8EEE-4DED-9B04-FA86CE8DE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62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CB0D8F63-CC2A-41C4-AD25-17AE955BB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819" y="540020"/>
            <a:ext cx="9414362" cy="6198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8630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nday Recap - October 14 | Trinity Reformed Church">
            <a:extLst>
              <a:ext uri="{FF2B5EF4-FFF2-40B4-BE49-F238E27FC236}">
                <a16:creationId xmlns:a16="http://schemas.microsoft.com/office/drawing/2014/main" id="{6DE25E72-2FE5-41E9-9E63-0528318E0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886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Emotionally Healthy Spirituality Course - Christ Pacific - A Local  Huntington Beach Church">
            <a:extLst>
              <a:ext uri="{FF2B5EF4-FFF2-40B4-BE49-F238E27FC236}">
                <a16:creationId xmlns:a16="http://schemas.microsoft.com/office/drawing/2014/main" id="{DBFC7FF4-F2FC-4A6C-8399-BD69E236ED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0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020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Glover</dc:creator>
  <cp:lastModifiedBy>Andy Glover</cp:lastModifiedBy>
  <cp:revision>1</cp:revision>
  <dcterms:created xsi:type="dcterms:W3CDTF">2022-01-14T15:51:03Z</dcterms:created>
  <dcterms:modified xsi:type="dcterms:W3CDTF">2022-01-14T16:28:37Z</dcterms:modified>
</cp:coreProperties>
</file>