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56" r:id="rId2"/>
    <p:sldId id="261" r:id="rId3"/>
    <p:sldId id="258" r:id="rId4"/>
    <p:sldId id="259" r:id="rId5"/>
    <p:sldId id="257" r:id="rId6"/>
    <p:sldId id="262" r:id="rId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303"/>
    <p:restoredTop sz="83529" autoAdjust="0"/>
  </p:normalViewPr>
  <p:slideViewPr>
    <p:cSldViewPr snapToGrid="0" snapToObjects="1">
      <p:cViewPr varScale="1">
        <p:scale>
          <a:sx n="65" d="100"/>
          <a:sy n="65" d="100"/>
        </p:scale>
        <p:origin x="-97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C14D6-2CB7-46AF-96D4-7FCBBA4E31F2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15E52D-E9A3-4CE9-A408-32DB9641BD0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765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69EBCE-26AF-48F5-BE06-8F9C7524315D}" type="datetimeFigureOut">
              <a:rPr lang="en-GB" smtClean="0"/>
              <a:t>03/01/2019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477E07-7CA2-45BF-9CB6-5C3668111CB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4963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77E07-7CA2-45BF-9CB6-5C3668111CB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1893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77E07-7CA2-45BF-9CB6-5C3668111CB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05068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  <a:p>
            <a:endParaRPr lang="en-GB" baseline="0" dirty="0" smtClean="0"/>
          </a:p>
          <a:p>
            <a:r>
              <a:rPr lang="en-GB" dirty="0" smtClean="0"/>
              <a:t>“Knowledge is knowing that a tomato is a fruit, wisdom is not putting it in a fruit salad.”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77E07-7CA2-45BF-9CB6-5C3668111CB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62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77E07-7CA2-45BF-9CB6-5C3668111CB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49819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77E07-7CA2-45BF-9CB6-5C3668111CB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4772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E0ECDDD-6AC0-3E4D-B853-A2DC564636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2791D91D-42B5-8642-8047-7DC17F232B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E51D25E-860D-3548-A165-F86B7AF46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56855-894F-7F4F-8D08-37AC3F47CC48}" type="datetimeFigureOut">
              <a:rPr lang="en-US" smtClean="0"/>
              <a:t>1/3/2019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F0970A0-07AE-AD4B-98DC-8B66541DB3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1B414B8-F97C-1D45-961C-ACFBE78D0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0F6D-32F7-A84B-A005-72497115E9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50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A5FAEAC-4B20-794A-AC17-CC262CE6D6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8484378-77E9-FF46-BAC5-A63F9CFA4E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72554BA-97F1-2141-94AE-A56BB14BD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56855-894F-7F4F-8D08-37AC3F47CC48}" type="datetimeFigureOut">
              <a:rPr lang="en-US" smtClean="0"/>
              <a:t>1/3/2019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8C189F2-979D-A543-9D18-E108E8B4C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086481D-6345-0642-A158-FE49ED29C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0F6D-32F7-A84B-A005-72497115E9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825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ABF52D34-8947-FE49-A19F-0D0D612860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9837063-CF40-A848-ADB5-F5A1DD2A2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1E01372-0CD5-C744-ABB1-51C8036F1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56855-894F-7F4F-8D08-37AC3F47CC48}" type="datetimeFigureOut">
              <a:rPr lang="en-US" smtClean="0"/>
              <a:t>1/3/2019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4E1B2E6-1381-EC49-BC3B-DCD0CCAE4B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3E275B2-82A3-9845-89AD-403475CF0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0F6D-32F7-A84B-A005-72497115E9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5304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C2AC95A-4441-0046-B8D3-74EF6B570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31E1842F-ECE8-B34B-9AB9-CFCE6A9178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39B419C-1BE0-354F-8AD9-03C452877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56855-894F-7F4F-8D08-37AC3F47CC48}" type="datetimeFigureOut">
              <a:rPr lang="en-US" smtClean="0"/>
              <a:t>1/3/2019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742676E-32BE-CC40-9B48-276FF0B5A2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B0284A1-4987-A247-A38F-5D2166D43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0F6D-32F7-A84B-A005-72497115E9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299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261E8D-09CF-E544-A237-3E4DDAA96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A302B46-7FF5-3A4E-8B2C-7796A5DCE1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8CE17FF-F5C5-0A44-8326-56D9EA9BDE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56855-894F-7F4F-8D08-37AC3F47CC48}" type="datetimeFigureOut">
              <a:rPr lang="en-US" smtClean="0"/>
              <a:t>1/3/2019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2B3D09A-D14A-3A45-B654-D3AA192D5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F81AE8D-47FB-B14D-941D-CC323E451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0F6D-32F7-A84B-A005-72497115E9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536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00C97D4-C684-D542-B354-062E534C2D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26504EFA-FAC1-E14C-A20B-C4999DC83B1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BDD9F7D-C448-844C-906F-C025D5F4A2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5A92815-9E28-164D-AA77-4DBA12398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56855-894F-7F4F-8D08-37AC3F47CC48}" type="datetimeFigureOut">
              <a:rPr lang="en-US" smtClean="0"/>
              <a:t>1/3/2019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51505BB-460B-B34D-9599-9F42D33CF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C69CD3E-3A7F-8348-8320-01D8BD10D2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0F6D-32F7-A84B-A005-72497115E9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472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B026E8E-DD7F-3143-9EFD-1CC1EFCCE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941CB13-9A45-1149-AA57-B64C39E752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55EA0DD-9795-5A48-A862-2F48F891D9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781A9A25-507F-304F-81AB-076DE5C8BC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DFB3F15-950E-4446-B097-B62C55184B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50C4229-A99E-294B-A0DE-BFFA3CB92F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56855-894F-7F4F-8D08-37AC3F47CC48}" type="datetimeFigureOut">
              <a:rPr lang="en-US" smtClean="0"/>
              <a:t>1/3/2019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C0594925-2221-664E-86FB-8660B6E26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C03326F-1A8F-F14D-B1D2-67D82D6B3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0F6D-32F7-A84B-A005-72497115E9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2130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C8A7409-CC26-A543-BD88-1B4307563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2CA2DF07-A196-FD44-90A6-5AAB91546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56855-894F-7F4F-8D08-37AC3F47CC48}" type="datetimeFigureOut">
              <a:rPr lang="en-US" smtClean="0"/>
              <a:t>1/3/2019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21E11836-0837-4047-9171-DA908F68D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88AC3EE-EFFC-E343-A141-8D91C3224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0F6D-32F7-A84B-A005-72497115E9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211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2971F59D-BDFF-5D4E-AE71-A386C9137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56855-894F-7F4F-8D08-37AC3F47CC48}" type="datetimeFigureOut">
              <a:rPr lang="en-US" smtClean="0"/>
              <a:t>1/3/2019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B910E82-3B9B-CF44-8A94-32123F60C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D29EA381-E8A4-C04B-A1D9-695C3373C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0F6D-32F7-A84B-A005-72497115E9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9000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30A02F-3D01-C94F-B6FD-9F82D08FC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8C9F329-A8EB-0F48-921E-CA7270D0A7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9E9DF908-F658-EF4A-B3EB-FE8D36DB05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0AFDF9B-339E-6D41-8716-D3168AA17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56855-894F-7F4F-8D08-37AC3F47CC48}" type="datetimeFigureOut">
              <a:rPr lang="en-US" smtClean="0"/>
              <a:t>1/3/2019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2CE4434E-C575-7345-B3B3-AAFB8DFD0F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8A2E45-428E-0B46-B019-85D8B3321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0F6D-32F7-A84B-A005-72497115E9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821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608511-A903-924B-BD76-9420A763C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8E69651-BB84-144B-9827-B92AAC44544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FD8E1603-8F53-1C45-B256-A75C8A289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60F1E48-AB99-DF4E-AF5A-664BC96EB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A56855-894F-7F4F-8D08-37AC3F47CC48}" type="datetimeFigureOut">
              <a:rPr lang="en-US" smtClean="0"/>
              <a:t>1/3/2019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2B4C0C2-0EF7-B34A-B792-BBD125779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0EFD86A3-E8E8-9746-8B5D-BDC9B4FB0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8E0F6D-32F7-A84B-A005-72497115E9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511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BF4B7BA2-C6EA-CB46-9B8F-DC720CF6A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06B84FD-C550-014E-A72F-7AE3335F5D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B3FDD304-52A0-4543-9207-E71FD1D362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A56855-894F-7F4F-8D08-37AC3F47CC48}" type="datetimeFigureOut">
              <a:rPr lang="en-US" smtClean="0"/>
              <a:t>1/3/2019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0127071-EAF5-0446-A56C-B9047A189C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9CF2B03-0876-ED4F-9D1C-0D51884FAA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E0F6D-32F7-A84B-A005-72497115E90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8853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EE7C357-C32A-454F-AD45-F56C577CDC9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AC211ED5-90CB-BB4F-9543-51857F3E514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G:\R-Z\Social Media and design\2019\Proverbs Wisdom for life\Power point background images\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3337"/>
            <a:ext cx="12252093" cy="6891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559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G:\R-Z\Social Media and design\2019\Proverbs Wisdom for life\Power point background images\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6" y="0"/>
            <a:ext cx="1219302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977441AD-4D6A-5840-B3D0-D4AF4FE94B26}"/>
              </a:ext>
            </a:extLst>
          </p:cNvPr>
          <p:cNvSpPr/>
          <p:nvPr/>
        </p:nvSpPr>
        <p:spPr>
          <a:xfrm>
            <a:off x="588890" y="3513275"/>
            <a:ext cx="900740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dirty="0"/>
              <a:t>Fear of the Lord is the foundation of true knowledge,</a:t>
            </a:r>
          </a:p>
          <a:p>
            <a:r>
              <a:rPr lang="en-GB" sz="3200" dirty="0"/>
              <a:t>    but fools despise wisdom and discipline.</a:t>
            </a:r>
            <a:r>
              <a:rPr lang="en-GB" sz="3200" dirty="0" smtClean="0"/>
              <a:t>.</a:t>
            </a:r>
            <a:endParaRPr lang="en-US" sz="3200" dirty="0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892AFEA4-6318-A34E-97E7-8064AA7FD27D}"/>
              </a:ext>
            </a:extLst>
          </p:cNvPr>
          <p:cNvSpPr/>
          <p:nvPr/>
        </p:nvSpPr>
        <p:spPr>
          <a:xfrm>
            <a:off x="838200" y="4751262"/>
            <a:ext cx="348235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i="0" cap="all" dirty="0">
                <a:solidFill>
                  <a:srgbClr val="000000"/>
                </a:solidFill>
                <a:effectLst/>
                <a:latin typeface="+mj-lt"/>
              </a:rPr>
              <a:t>PROVERBS </a:t>
            </a:r>
            <a:r>
              <a:rPr lang="en-GB" sz="2400" b="1" i="0" cap="all" dirty="0" smtClean="0">
                <a:solidFill>
                  <a:srgbClr val="000000"/>
                </a:solidFill>
                <a:effectLst/>
                <a:latin typeface="+mj-lt"/>
              </a:rPr>
              <a:t>1:7</a:t>
            </a:r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5681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R-Z\Social Media and design\2019\Proverbs Wisdom for life\Power point background images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64"/>
            <a:ext cx="12191999" cy="6857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2C00DC17-5AD8-FD46-8CA1-EF82B7508F35}"/>
              </a:ext>
            </a:extLst>
          </p:cNvPr>
          <p:cNvSpPr/>
          <p:nvPr/>
        </p:nvSpPr>
        <p:spPr>
          <a:xfrm>
            <a:off x="596587" y="1047982"/>
            <a:ext cx="549941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i="0" cap="all" dirty="0" smtClean="0">
                <a:solidFill>
                  <a:srgbClr val="000000"/>
                </a:solidFill>
                <a:effectLst/>
                <a:latin typeface="+mj-lt"/>
              </a:rPr>
              <a:t>A lord to honour </a:t>
            </a:r>
            <a:endParaRPr lang="en-US" sz="4000" b="1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39689D9-7DF6-A54B-BA8E-C12525E5F1AA}"/>
              </a:ext>
            </a:extLst>
          </p:cNvPr>
          <p:cNvSpPr txBox="1"/>
          <p:nvPr/>
        </p:nvSpPr>
        <p:spPr>
          <a:xfrm>
            <a:off x="596587" y="1875555"/>
            <a:ext cx="5499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How  should I live my life ? </a:t>
            </a:r>
            <a:endParaRPr lang="en-US" sz="3200" b="1" dirty="0"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3AF45C4-3A88-7944-9379-7E3D4E95BA3B}"/>
              </a:ext>
            </a:extLst>
          </p:cNvPr>
          <p:cNvSpPr txBox="1"/>
          <p:nvPr/>
        </p:nvSpPr>
        <p:spPr>
          <a:xfrm>
            <a:off x="596586" y="2997205"/>
            <a:ext cx="580421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 </a:t>
            </a:r>
            <a:r>
              <a:rPr lang="en-US" sz="2800" dirty="0" err="1" smtClean="0"/>
              <a:t>centred</a:t>
            </a:r>
            <a:r>
              <a:rPr lang="en-US" sz="2800" dirty="0" smtClean="0"/>
              <a:t> or God </a:t>
            </a:r>
            <a:r>
              <a:rPr lang="en-US" sz="2800" dirty="0" err="1" smtClean="0"/>
              <a:t>centred</a:t>
            </a:r>
            <a:r>
              <a:rPr lang="en-US" sz="2800" dirty="0" smtClean="0"/>
              <a:t>?</a:t>
            </a:r>
          </a:p>
          <a:p>
            <a:endParaRPr lang="en-US" sz="2800" dirty="0" smtClean="0"/>
          </a:p>
          <a:p>
            <a:r>
              <a:rPr lang="en-US" sz="2800" dirty="0" smtClean="0"/>
              <a:t>Let the wise listen…</a:t>
            </a:r>
          </a:p>
          <a:p>
            <a:r>
              <a:rPr lang="en-US" sz="2800" dirty="0" smtClean="0"/>
              <a:t>Let the discerning get guidance..</a:t>
            </a:r>
          </a:p>
          <a:p>
            <a:endParaRPr lang="en-US" sz="2800" dirty="0"/>
          </a:p>
          <a:p>
            <a:r>
              <a:rPr lang="en-US" sz="2800" dirty="0" smtClean="0"/>
              <a:t>Is there a issue, question, big or small that you are facing right now?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0879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G:\R-Z\Social Media and design\2019\Proverbs Wisdom for life\Power point background images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82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8235540C-0785-2241-BF3D-0BE322CA7EE1}"/>
              </a:ext>
            </a:extLst>
          </p:cNvPr>
          <p:cNvSpPr/>
          <p:nvPr/>
        </p:nvSpPr>
        <p:spPr>
          <a:xfrm>
            <a:off x="4004983" y="1160305"/>
            <a:ext cx="4969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i="0" cap="all" dirty="0" smtClean="0">
                <a:solidFill>
                  <a:srgbClr val="000000"/>
                </a:solidFill>
                <a:effectLst/>
                <a:latin typeface="+mj-lt"/>
              </a:rPr>
              <a:t>Fear </a:t>
            </a:r>
            <a:r>
              <a:rPr lang="en-GB" sz="4000" b="1" cap="all" dirty="0" smtClean="0">
                <a:solidFill>
                  <a:srgbClr val="000000"/>
                </a:solidFill>
                <a:latin typeface="+mj-lt"/>
              </a:rPr>
              <a:t>of the Lord….</a:t>
            </a:r>
            <a:endParaRPr lang="en-US" sz="4000" b="1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9FD186C4-F750-EB44-B859-824EC7B2BD3D}"/>
              </a:ext>
            </a:extLst>
          </p:cNvPr>
          <p:cNvSpPr txBox="1"/>
          <p:nvPr/>
        </p:nvSpPr>
        <p:spPr>
          <a:xfrm>
            <a:off x="4004983" y="1904849"/>
            <a:ext cx="4080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What might this mean?</a:t>
            </a:r>
            <a:endParaRPr lang="en-US" sz="3200" b="1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99E955AF-ACE5-C049-ACA4-82CB5A5DB58F}"/>
              </a:ext>
            </a:extLst>
          </p:cNvPr>
          <p:cNvSpPr txBox="1"/>
          <p:nvPr/>
        </p:nvSpPr>
        <p:spPr>
          <a:xfrm>
            <a:off x="4004983" y="3121223"/>
            <a:ext cx="781946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Relationship and Reverence </a:t>
            </a:r>
          </a:p>
          <a:p>
            <a:endParaRPr lang="en-US" sz="2800" dirty="0" smtClean="0"/>
          </a:p>
          <a:p>
            <a:r>
              <a:rPr lang="en-US" sz="2800" dirty="0" smtClean="0"/>
              <a:t>Hope and Fear</a:t>
            </a:r>
          </a:p>
          <a:p>
            <a:endParaRPr lang="en-US" sz="2800" dirty="0"/>
          </a:p>
          <a:p>
            <a:r>
              <a:rPr lang="en-US" sz="2800" dirty="0" smtClean="0"/>
              <a:t>Fountain of Life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192471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R-Z\Social Media and design\2019\Proverbs Wisdom for life\Power point background images\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22" y="0"/>
            <a:ext cx="1219282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9F0E5AE-30FA-3C46-99CE-BD682CAFFA35}"/>
              </a:ext>
            </a:extLst>
          </p:cNvPr>
          <p:cNvSpPr/>
          <p:nvPr/>
        </p:nvSpPr>
        <p:spPr>
          <a:xfrm>
            <a:off x="596587" y="1027906"/>
            <a:ext cx="496355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000" b="1" i="0" cap="all" dirty="0" smtClean="0">
                <a:solidFill>
                  <a:srgbClr val="000000"/>
                </a:solidFill>
                <a:effectLst/>
                <a:latin typeface="+mj-lt"/>
              </a:rPr>
              <a:t>What  matters most </a:t>
            </a:r>
            <a:endParaRPr lang="en-US" sz="4000" b="1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FCBDDE25-7769-4846-98CA-B09EF204B50A}"/>
              </a:ext>
            </a:extLst>
          </p:cNvPr>
          <p:cNvSpPr txBox="1"/>
          <p:nvPr/>
        </p:nvSpPr>
        <p:spPr>
          <a:xfrm>
            <a:off x="596587" y="1914357"/>
            <a:ext cx="22411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+mj-lt"/>
              </a:rPr>
              <a:t>Living it Out</a:t>
            </a:r>
            <a:endParaRPr lang="en-US" sz="3200" b="1" dirty="0"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22739F89-0011-9D40-A078-AA876FC95B19}"/>
              </a:ext>
            </a:extLst>
          </p:cNvPr>
          <p:cNvSpPr txBox="1"/>
          <p:nvPr/>
        </p:nvSpPr>
        <p:spPr>
          <a:xfrm>
            <a:off x="6292283" y="1672299"/>
            <a:ext cx="7032779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The things we do not </a:t>
            </a:r>
            <a:r>
              <a:rPr lang="en-GB" sz="2800" dirty="0" smtClean="0"/>
              <a:t>see</a:t>
            </a:r>
          </a:p>
          <a:p>
            <a:endParaRPr lang="en-GB" sz="2800" dirty="0"/>
          </a:p>
          <a:p>
            <a:r>
              <a:rPr lang="en-US" sz="2800" dirty="0" smtClean="0"/>
              <a:t>Hero Making</a:t>
            </a:r>
          </a:p>
          <a:p>
            <a:endParaRPr lang="en-US" sz="2800" dirty="0" smtClean="0"/>
          </a:p>
          <a:p>
            <a:r>
              <a:rPr lang="en-US" sz="2800" dirty="0"/>
              <a:t>Life is for </a:t>
            </a:r>
            <a:r>
              <a:rPr lang="en-US" sz="2800" dirty="0" smtClean="0"/>
              <a:t>living</a:t>
            </a:r>
          </a:p>
          <a:p>
            <a:endParaRPr lang="en-US" sz="2800" dirty="0" smtClean="0"/>
          </a:p>
          <a:p>
            <a:r>
              <a:rPr lang="en-US" sz="2800" dirty="0"/>
              <a:t>Misplaced </a:t>
            </a:r>
            <a:r>
              <a:rPr lang="en-US" sz="2800" dirty="0" smtClean="0"/>
              <a:t>Faith</a:t>
            </a:r>
          </a:p>
          <a:p>
            <a:endParaRPr lang="en-US" sz="2800" dirty="0"/>
          </a:p>
          <a:p>
            <a:r>
              <a:rPr lang="en-GB" sz="2800" dirty="0"/>
              <a:t>What’s ok for me and what’s not ok</a:t>
            </a:r>
            <a:endParaRPr lang="en-US" sz="2800" dirty="0"/>
          </a:p>
          <a:p>
            <a:endParaRPr lang="en-US" sz="1400" dirty="0" smtClean="0"/>
          </a:p>
          <a:p>
            <a:endParaRPr lang="en-US" sz="1400" dirty="0"/>
          </a:p>
          <a:p>
            <a:endParaRPr lang="en-US" sz="1400" dirty="0" smtClean="0"/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86441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1186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139</Words>
  <Application>Microsoft Office PowerPoint</Application>
  <PresentationFormat>Custom</PresentationFormat>
  <Paragraphs>39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Ed Green</dc:creator>
  <cp:lastModifiedBy>Andy Glover</cp:lastModifiedBy>
  <cp:revision>22</cp:revision>
  <cp:lastPrinted>2019-01-03T15:31:16Z</cp:lastPrinted>
  <dcterms:created xsi:type="dcterms:W3CDTF">2018-12-14T14:48:17Z</dcterms:created>
  <dcterms:modified xsi:type="dcterms:W3CDTF">2019-01-03T16:59:54Z</dcterms:modified>
</cp:coreProperties>
</file>