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40B6-6BAC-4FF4-8786-2BB8E4E8BF2B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A58D-27DB-499D-9839-7626326C3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24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40B6-6BAC-4FF4-8786-2BB8E4E8BF2B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A58D-27DB-499D-9839-7626326C3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04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40B6-6BAC-4FF4-8786-2BB8E4E8BF2B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A58D-27DB-499D-9839-7626326C3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59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40B6-6BAC-4FF4-8786-2BB8E4E8BF2B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A58D-27DB-499D-9839-7626326C3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93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40B6-6BAC-4FF4-8786-2BB8E4E8BF2B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A58D-27DB-499D-9839-7626326C3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13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40B6-6BAC-4FF4-8786-2BB8E4E8BF2B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A58D-27DB-499D-9839-7626326C3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40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40B6-6BAC-4FF4-8786-2BB8E4E8BF2B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A58D-27DB-499D-9839-7626326C3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86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40B6-6BAC-4FF4-8786-2BB8E4E8BF2B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A58D-27DB-499D-9839-7626326C3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56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40B6-6BAC-4FF4-8786-2BB8E4E8BF2B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A58D-27DB-499D-9839-7626326C3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32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40B6-6BAC-4FF4-8786-2BB8E4E8BF2B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A58D-27DB-499D-9839-7626326C3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26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40B6-6BAC-4FF4-8786-2BB8E4E8BF2B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A58D-27DB-499D-9839-7626326C3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35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440B6-6BAC-4FF4-8786-2BB8E4E8BF2B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A58D-27DB-499D-9839-7626326C3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39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998"/>
            <a:ext cx="7776864" cy="687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0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6192688" cy="6816758"/>
          </a:xfrm>
        </p:spPr>
      </p:pic>
    </p:spTree>
    <p:extLst>
      <p:ext uri="{BB962C8B-B14F-4D97-AF65-F5344CB8AC3E}">
        <p14:creationId xmlns:p14="http://schemas.microsoft.com/office/powerpoint/2010/main" val="337016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56"/>
            <a:ext cx="9144000" cy="6876256"/>
          </a:xfrm>
        </p:spPr>
      </p:pic>
    </p:spTree>
    <p:extLst>
      <p:ext uri="{BB962C8B-B14F-4D97-AF65-F5344CB8AC3E}">
        <p14:creationId xmlns:p14="http://schemas.microsoft.com/office/powerpoint/2010/main" val="30639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2 Timothy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The overall theme for the teaching is:</a:t>
            </a:r>
          </a:p>
          <a:p>
            <a:pPr marL="0" indent="0" algn="ctr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chemeClr val="bg1"/>
                </a:solidFill>
              </a:rPr>
              <a:t>“Made For More” 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Paul’s last letter to his protégé Timothy – the desire in Paul to see Timothy fulfil his calling and purpose in God by “drawing the gold” from him – the important of having a “Paul” in your life and for you to find a “Timothy” – “disciple makes a disciple who makes a disciple”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3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8892480" cy="6768115"/>
          </a:xfrm>
        </p:spPr>
      </p:pic>
    </p:spTree>
    <p:extLst>
      <p:ext uri="{BB962C8B-B14F-4D97-AF65-F5344CB8AC3E}">
        <p14:creationId xmlns:p14="http://schemas.microsoft.com/office/powerpoint/2010/main" val="2479014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7" y="476672"/>
            <a:ext cx="9123903" cy="5718733"/>
          </a:xfrm>
        </p:spPr>
      </p:pic>
    </p:spTree>
    <p:extLst>
      <p:ext uri="{BB962C8B-B14F-4D97-AF65-F5344CB8AC3E}">
        <p14:creationId xmlns:p14="http://schemas.microsoft.com/office/powerpoint/2010/main" val="2401026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2"/>
            <a:ext cx="9243332" cy="6854918"/>
          </a:xfrm>
        </p:spPr>
      </p:pic>
    </p:spTree>
    <p:extLst>
      <p:ext uri="{BB962C8B-B14F-4D97-AF65-F5344CB8AC3E}">
        <p14:creationId xmlns:p14="http://schemas.microsoft.com/office/powerpoint/2010/main" val="304551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6632"/>
            <a:ext cx="5715000" cy="44386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7" y="4653135"/>
            <a:ext cx="9144000" cy="219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8892480" cy="6768115"/>
          </a:xfrm>
        </p:spPr>
      </p:pic>
    </p:spTree>
    <p:extLst>
      <p:ext uri="{BB962C8B-B14F-4D97-AF65-F5344CB8AC3E}">
        <p14:creationId xmlns:p14="http://schemas.microsoft.com/office/powerpoint/2010/main" val="928994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77</Words>
  <Application>Microsoft Office PowerPoint</Application>
  <PresentationFormat>On-screen Show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Glover</dc:creator>
  <cp:lastModifiedBy>Andy Glover</cp:lastModifiedBy>
  <cp:revision>6</cp:revision>
  <dcterms:created xsi:type="dcterms:W3CDTF">2017-01-05T15:02:49Z</dcterms:created>
  <dcterms:modified xsi:type="dcterms:W3CDTF">2017-01-05T17:37:36Z</dcterms:modified>
</cp:coreProperties>
</file>