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5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951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6C9A1-8AA1-4EF3-8AF5-371A34DB6D5B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A7DD4-6B4C-4EAA-B0F2-6D1990007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4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7DD4-6B4C-4EAA-B0F2-6D1990007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3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 Sizes of Gathering</a:t>
            </a:r>
          </a:p>
          <a:p>
            <a:r>
              <a:rPr lang="en-GB" dirty="0" smtClean="0"/>
              <a:t>As I’ve thought, prayed and learned from people way smarter than I will ever be, I think ONE angle for resolving these tensions is the recognition that church gatherings were never meant to be a “one size fits all”. We are to express the body of Christ in different physical spaces — </a:t>
            </a:r>
          </a:p>
          <a:p>
            <a:r>
              <a:rPr lang="en-GB" dirty="0" smtClean="0"/>
              <a:t>the 5 Contexts of Discipleship. </a:t>
            </a:r>
          </a:p>
          <a:p>
            <a:r>
              <a:rPr lang="en-GB" dirty="0" smtClean="0"/>
              <a:t>This is about recognizing the strengths of different sizes, both in our growth as disciples and as we help disciple </a:t>
            </a:r>
            <a:r>
              <a:rPr lang="en-GB" smtClean="0"/>
              <a:t>others.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7DD4-6B4C-4EAA-B0F2-6D1990007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8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‘The Five Kinds Of Relationships God Uses To Help Us Grow’, the book looks at the 5 Contexts, or 5 sizes of gathering, or 5 types of relationship, where God shapes and disciples us — and calls us to shape and disciple others.</a:t>
            </a:r>
          </a:p>
          <a:p>
            <a:endParaRPr lang="en-GB" dirty="0" smtClean="0"/>
          </a:p>
          <a:p>
            <a:r>
              <a:rPr lang="en-GB" dirty="0" smtClean="0"/>
              <a:t>The Public Context: we gather in the 100s, around a shared event or experience. That outside resource is what unites us in such a large gathering.</a:t>
            </a:r>
          </a:p>
          <a:p>
            <a:r>
              <a:rPr lang="en-GB" dirty="0" smtClean="0"/>
              <a:t>The Social Context: groups of 20-70, where we build bonds of affinity as we reveal snapshots of who we are. This is the most social of the Contexts, and is akin to a (healthy) extended family, gang or tribe.</a:t>
            </a:r>
          </a:p>
          <a:p>
            <a:r>
              <a:rPr lang="en-GB" dirty="0" smtClean="0"/>
              <a:t>The Personal Context: 4-12 people, where we share private information to a closer group of people, who both encourage and also bring challenge.</a:t>
            </a:r>
          </a:p>
          <a:p>
            <a:r>
              <a:rPr lang="en-GB" dirty="0" smtClean="0"/>
              <a:t>The Transparent Context: </a:t>
            </a:r>
            <a:r>
              <a:rPr lang="en-GB" dirty="0" err="1" smtClean="0"/>
              <a:t>totaling</a:t>
            </a:r>
            <a:r>
              <a:rPr lang="en-GB" dirty="0" smtClean="0"/>
              <a:t> 2-4 people, this is where we are completely transparent and open with the very closest of friends, including your spouse if you are married.</a:t>
            </a:r>
          </a:p>
          <a:p>
            <a:r>
              <a:rPr lang="en-GB" dirty="0" smtClean="0"/>
              <a:t>The Divine Context: you are alone with God your Creator and your Redeemer. In this place, the foundations are laid for success in the other four Contexts.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7DD4-6B4C-4EAA-B0F2-6D1990007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8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Personal relational and walk with God</a:t>
            </a:r>
          </a:p>
          <a:p>
            <a:r>
              <a:rPr lang="en-GB" dirty="0" smtClean="0"/>
              <a:t>Time alone with God – Father Son and Holy Spirit</a:t>
            </a:r>
          </a:p>
          <a:p>
            <a:r>
              <a:rPr lang="en-GB" dirty="0" smtClean="0"/>
              <a:t>Identity, Destiny and Truth are formed in this place – one on one relationship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7DD4-6B4C-4EAA-B0F2-6D1990007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Core pillars of our gatherings.</a:t>
            </a:r>
          </a:p>
          <a:p>
            <a:endParaRPr lang="en-GB" dirty="0" smtClean="0"/>
          </a:p>
          <a:p>
            <a:r>
              <a:rPr lang="en-GB" dirty="0" smtClean="0"/>
              <a:t>Song</a:t>
            </a:r>
          </a:p>
          <a:p>
            <a:r>
              <a:rPr lang="en-GB" dirty="0" smtClean="0"/>
              <a:t>Scripture</a:t>
            </a:r>
          </a:p>
          <a:p>
            <a:r>
              <a:rPr lang="en-GB" dirty="0" smtClean="0"/>
              <a:t>Story</a:t>
            </a:r>
          </a:p>
          <a:p>
            <a:r>
              <a:rPr lang="en-GB" dirty="0" smtClean="0"/>
              <a:t>Sacrament</a:t>
            </a:r>
          </a:p>
          <a:p>
            <a:r>
              <a:rPr lang="en-GB" dirty="0" smtClean="0"/>
              <a:t>Spirit</a:t>
            </a:r>
          </a:p>
          <a:p>
            <a:endParaRPr lang="en-GB" dirty="0" smtClean="0"/>
          </a:p>
          <a:p>
            <a:r>
              <a:rPr lang="en-GB" dirty="0" smtClean="0"/>
              <a:t>Adults</a:t>
            </a:r>
            <a:r>
              <a:rPr lang="en-GB" baseline="0" dirty="0" smtClean="0"/>
              <a:t> and Children</a:t>
            </a:r>
          </a:p>
          <a:p>
            <a:endParaRPr lang="en-GB" baseline="0" dirty="0" smtClean="0"/>
          </a:p>
          <a:p>
            <a:r>
              <a:rPr lang="en-GB" dirty="0" smtClean="0"/>
              <a:t>However, Sunday Gatherings are really not great environments for many other aspects of discipleship, especially those related to close and authentic relationships</a:t>
            </a:r>
            <a:r>
              <a:rPr lang="en-GB" baseline="0" dirty="0" smtClean="0"/>
              <a:t> especially when you have over 100 adults involved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7DD4-6B4C-4EAA-B0F2-6D1990007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28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arena that</a:t>
            </a:r>
            <a:r>
              <a:rPr lang="en-GB" baseline="0" dirty="0" smtClean="0"/>
              <a:t> churches struggle to do well</a:t>
            </a:r>
          </a:p>
          <a:p>
            <a:endParaRPr lang="en-GB" baseline="0" dirty="0" smtClean="0"/>
          </a:p>
          <a:p>
            <a:r>
              <a:rPr lang="en-GB" baseline="0" dirty="0" smtClean="0"/>
              <a:t>Is the place of 20 to 70  people sharing snapshots of who they are and so building friendship and affinity with one another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a BBQ, Picnic coffee shop (regular attendance)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church we swing between the public, the social and the small group for our expressions of being church that isn't personal or public (Sundays)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7DD4-6B4C-4EAA-B0F2-6D1990007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49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Missional Community Definition In 6 Words:</a:t>
            </a:r>
          </a:p>
          <a:p>
            <a:r>
              <a:rPr lang="en-GB" dirty="0" smtClean="0"/>
              <a:t>FRIENDSHIP – authentic community occurs, so people can belong before they believe, and will experience an extended family atmosphere</a:t>
            </a:r>
          </a:p>
          <a:p>
            <a:endParaRPr lang="en-GB" dirty="0" smtClean="0"/>
          </a:p>
          <a:p>
            <a:r>
              <a:rPr lang="en-GB" dirty="0" smtClean="0"/>
              <a:t>FOCUS  – there is a common mission to a specific group of people (this is a ‘who’, not a ‘what’)</a:t>
            </a:r>
          </a:p>
          <a:p>
            <a:endParaRPr lang="en-GB" dirty="0" smtClean="0"/>
          </a:p>
          <a:p>
            <a:r>
              <a:rPr lang="en-GB" dirty="0" smtClean="0"/>
              <a:t>FUN – everyone gets to contribute in every area and has fun on the way</a:t>
            </a:r>
          </a:p>
          <a:p>
            <a:endParaRPr lang="en-GB" dirty="0" smtClean="0"/>
          </a:p>
          <a:p>
            <a:r>
              <a:rPr lang="en-GB" dirty="0" smtClean="0"/>
              <a:t>FOOD – eating together is the primary activity of the community as its the is one of the primary ways of fostering a sense of family</a:t>
            </a:r>
          </a:p>
          <a:p>
            <a:endParaRPr lang="en-GB" dirty="0" smtClean="0"/>
          </a:p>
          <a:p>
            <a:r>
              <a:rPr lang="en-GB" dirty="0" smtClean="0"/>
              <a:t>FIRED UP – our aim is to make disciples who make disciples – we are believing believers who love God, love one another and love our world.</a:t>
            </a:r>
          </a:p>
          <a:p>
            <a:endParaRPr lang="en-GB" dirty="0" smtClean="0"/>
          </a:p>
          <a:p>
            <a:r>
              <a:rPr lang="en-GB" dirty="0" smtClean="0"/>
              <a:t>A Missional Community Definition In A Sentence:</a:t>
            </a:r>
          </a:p>
          <a:p>
            <a:r>
              <a:rPr lang="en-GB" dirty="0" smtClean="0"/>
              <a:t>A missional community is an extended family of relationships, cantered around Jesus, who go and make disciples amongst a specific group of people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7DD4-6B4C-4EAA-B0F2-6D1990007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7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9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2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1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6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2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3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1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36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6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C51B-C899-4406-BD19-7BBD1EECB4E4}" type="datetimeFigureOut">
              <a:rPr lang="en-GB" smtClean="0"/>
              <a:t>19/06/2015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AF7A-AB6A-4038-85D4-149B889A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9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8" y="0"/>
            <a:ext cx="4764021" cy="35730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7" y="3286125"/>
            <a:ext cx="47672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" y="3286125"/>
            <a:ext cx="47672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0671"/>
          </a:xfrm>
        </p:spPr>
      </p:pic>
    </p:spTree>
    <p:extLst>
      <p:ext uri="{BB962C8B-B14F-4D97-AF65-F5344CB8AC3E}">
        <p14:creationId xmlns:p14="http://schemas.microsoft.com/office/powerpoint/2010/main" val="122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" y="764704"/>
            <a:ext cx="9144000" cy="5404861"/>
          </a:xfrm>
        </p:spPr>
      </p:pic>
    </p:spTree>
    <p:extLst>
      <p:ext uri="{BB962C8B-B14F-4D97-AF65-F5344CB8AC3E}">
        <p14:creationId xmlns:p14="http://schemas.microsoft.com/office/powerpoint/2010/main" val="31581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2347"/>
            <a:ext cx="10009112" cy="6453336"/>
          </a:xfrm>
        </p:spPr>
      </p:pic>
    </p:spTree>
    <p:extLst>
      <p:ext uri="{BB962C8B-B14F-4D97-AF65-F5344CB8AC3E}">
        <p14:creationId xmlns:p14="http://schemas.microsoft.com/office/powerpoint/2010/main" val="1185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6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" y="11794"/>
            <a:ext cx="3777245" cy="37772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67" y="2852936"/>
            <a:ext cx="531645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95" y="260648"/>
            <a:ext cx="9136335" cy="6264696"/>
          </a:xfrm>
        </p:spPr>
      </p:pic>
    </p:spTree>
    <p:extLst>
      <p:ext uri="{BB962C8B-B14F-4D97-AF65-F5344CB8AC3E}">
        <p14:creationId xmlns:p14="http://schemas.microsoft.com/office/powerpoint/2010/main" val="15278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7" y="980728"/>
            <a:ext cx="8843361" cy="5112568"/>
          </a:xfrm>
        </p:spPr>
      </p:pic>
    </p:spTree>
    <p:extLst>
      <p:ext uri="{BB962C8B-B14F-4D97-AF65-F5344CB8AC3E}">
        <p14:creationId xmlns:p14="http://schemas.microsoft.com/office/powerpoint/2010/main" val="2218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53"/>
            <a:ext cx="9144000" cy="34671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77153"/>
            <a:ext cx="5832648" cy="33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618</Words>
  <Application>Microsoft Office PowerPoint</Application>
  <PresentationFormat>On-screen Show (4:3)</PresentationFormat>
  <Paragraphs>50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Glover</dc:creator>
  <cp:lastModifiedBy>Andy Glover</cp:lastModifiedBy>
  <cp:revision>11</cp:revision>
  <dcterms:created xsi:type="dcterms:W3CDTF">2015-06-12T12:58:25Z</dcterms:created>
  <dcterms:modified xsi:type="dcterms:W3CDTF">2015-06-19T10:35:44Z</dcterms:modified>
</cp:coreProperties>
</file>