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6" r:id="rId3"/>
    <p:sldId id="259" r:id="rId4"/>
    <p:sldId id="257"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951" autoAdjust="0"/>
  </p:normalViewPr>
  <p:slideViewPr>
    <p:cSldViewPr>
      <p:cViewPr varScale="1">
        <p:scale>
          <a:sx n="64" d="100"/>
          <a:sy n="64" d="100"/>
        </p:scale>
        <p:origin x="-13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6C9A1-8AA1-4EF3-8AF5-371A34DB6D5B}" type="datetimeFigureOut">
              <a:rPr lang="en-GB" smtClean="0"/>
              <a:t>12/06/2015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6A7DD4-6B4C-4EAA-B0F2-6D199000774D}" type="slidenum">
              <a:rPr lang="en-GB" smtClean="0"/>
              <a:t>‹#›</a:t>
            </a:fld>
            <a:endParaRPr lang="en-GB"/>
          </a:p>
        </p:txBody>
      </p:sp>
    </p:spTree>
    <p:extLst>
      <p:ext uri="{BB962C8B-B14F-4D97-AF65-F5344CB8AC3E}">
        <p14:creationId xmlns:p14="http://schemas.microsoft.com/office/powerpoint/2010/main" val="77584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6A7DD4-6B4C-4EAA-B0F2-6D199000774D}" type="slidenum">
              <a:rPr lang="en-GB" smtClean="0"/>
              <a:t>1</a:t>
            </a:fld>
            <a:endParaRPr lang="en-GB"/>
          </a:p>
        </p:txBody>
      </p:sp>
    </p:spTree>
    <p:extLst>
      <p:ext uri="{BB962C8B-B14F-4D97-AF65-F5344CB8AC3E}">
        <p14:creationId xmlns:p14="http://schemas.microsoft.com/office/powerpoint/2010/main" val="394053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Jesus walked the earth, people could go up and physically touch His body – if they happened to live in that time and place.</a:t>
            </a:r>
          </a:p>
          <a:p>
            <a:endParaRPr lang="en-GB" dirty="0" smtClean="0"/>
          </a:p>
          <a:p>
            <a:r>
              <a:rPr lang="en-GB" dirty="0" smtClean="0"/>
              <a:t>Since His death, resurrection, and ascension to heaven, it is now possible for all humans to touch His body – whenever they come into contact with the church of Jesus. The Bible often repeats the idea that we are the body of Christ, and thus we point to Jesus by all we say and do.</a:t>
            </a:r>
          </a:p>
          <a:p>
            <a:endParaRPr lang="en-GB" dirty="0" smtClean="0"/>
          </a:p>
          <a:p>
            <a:r>
              <a:rPr lang="en-GB" dirty="0" smtClean="0"/>
              <a:t>What a great privilege to be part of representing Jesus in this way! 1 Corinthians 12:27 says, “Now you are the body of Christ, and each one of you is a part of it.”</a:t>
            </a:r>
          </a:p>
          <a:p>
            <a:endParaRPr lang="en-GB" dirty="0" smtClean="0"/>
          </a:p>
          <a:p>
            <a:r>
              <a:rPr lang="en-GB" dirty="0" smtClean="0"/>
              <a:t>When Church Disappoints</a:t>
            </a:r>
          </a:p>
          <a:p>
            <a:r>
              <a:rPr lang="en-GB" dirty="0" smtClean="0"/>
              <a:t>However, we also each know that the body of Christ doesn’t always work as well as it could. The church may be an incredibly gift, but people don’t always end up becoming committed disciples of Jesus. Maybe you’ve heard people say or do these things:</a:t>
            </a:r>
          </a:p>
          <a:p>
            <a:endParaRPr lang="en-GB" dirty="0" smtClean="0"/>
          </a:p>
          <a:p>
            <a:r>
              <a:rPr lang="en-GB" dirty="0" smtClean="0"/>
              <a:t>The woman who comes to services but clearly is not letting Jesus impact anything about her character. She may talk the talk, but she doesn’t walk the walk!</a:t>
            </a:r>
          </a:p>
          <a:p>
            <a:r>
              <a:rPr lang="en-GB" dirty="0" smtClean="0"/>
              <a:t>The man who lives a completely unaccountable life, leading to a trail of messed up relationships and a broken marriage.</a:t>
            </a:r>
          </a:p>
          <a:p>
            <a:r>
              <a:rPr lang="en-GB" dirty="0" smtClean="0"/>
              <a:t>The person who leaves your church with the claim, “I don’t feel close to anyone here.”</a:t>
            </a:r>
          </a:p>
          <a:p>
            <a:r>
              <a:rPr lang="en-GB" dirty="0" smtClean="0"/>
              <a:t>The fact that your church seems frustratingly incapable of any flexibility in form or function so that the unchurched can be reached.</a:t>
            </a:r>
          </a:p>
          <a:p>
            <a:r>
              <a:rPr lang="en-GB" dirty="0" smtClean="0"/>
              <a:t>The friend who shrugs off your invitation to join you at a church service with the statement, “church is boring.”</a:t>
            </a:r>
          </a:p>
          <a:p>
            <a:endParaRPr lang="en-GB" dirty="0" smtClean="0"/>
          </a:p>
          <a:p>
            <a:endParaRPr lang="en-GB" dirty="0" smtClean="0"/>
          </a:p>
          <a:p>
            <a:r>
              <a:rPr lang="en-GB" dirty="0" smtClean="0"/>
              <a:t>Different Sizes of Gathering</a:t>
            </a:r>
          </a:p>
          <a:p>
            <a:r>
              <a:rPr lang="en-GB" dirty="0" smtClean="0"/>
              <a:t>As I’ve thought, prayed and learned from people way smarter than I will ever be, I think ONE angle for resolving these tensions is the recognition that church gatherings were never meant to be a “one size fits all”. We are to express the body of Christ in different physical spaces — the 5 Contexts of Discipleship. This is about recognizing the strengths of different sizes, both in our growth as disciples and as we help disciple others.</a:t>
            </a:r>
            <a:endParaRPr lang="en-GB" dirty="0"/>
          </a:p>
        </p:txBody>
      </p:sp>
      <p:sp>
        <p:nvSpPr>
          <p:cNvPr id="4" name="Slide Number Placeholder 3"/>
          <p:cNvSpPr>
            <a:spLocks noGrp="1"/>
          </p:cNvSpPr>
          <p:nvPr>
            <p:ph type="sldNum" sz="quarter" idx="10"/>
          </p:nvPr>
        </p:nvSpPr>
        <p:spPr/>
        <p:txBody>
          <a:bodyPr/>
          <a:lstStyle/>
          <a:p>
            <a:fld id="{106A7DD4-6B4C-4EAA-B0F2-6D199000774D}" type="slidenum">
              <a:rPr lang="en-GB" smtClean="0"/>
              <a:t>2</a:t>
            </a:fld>
            <a:endParaRPr lang="en-GB"/>
          </a:p>
        </p:txBody>
      </p:sp>
    </p:spTree>
    <p:extLst>
      <p:ext uri="{BB962C8B-B14F-4D97-AF65-F5344CB8AC3E}">
        <p14:creationId xmlns:p14="http://schemas.microsoft.com/office/powerpoint/2010/main" val="427043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Sizes of Gathering</a:t>
            </a:r>
          </a:p>
          <a:p>
            <a:r>
              <a:rPr lang="en-GB" dirty="0" smtClean="0"/>
              <a:t>As I’ve thought, prayed and learned from people way smarter than I will ever be, I think ONE angle for resolving these tensions is the recognition that church gatherings were never meant to be a “one size fits all”. We are to express the body of Christ in different physical spaces — </a:t>
            </a:r>
          </a:p>
          <a:p>
            <a:r>
              <a:rPr lang="en-GB" dirty="0" smtClean="0"/>
              <a:t>the 5 Contexts of Discipleship. </a:t>
            </a:r>
          </a:p>
          <a:p>
            <a:r>
              <a:rPr lang="en-GB" dirty="0" smtClean="0"/>
              <a:t>This is about recognizing the strengths of different sizes, both in our growth as disciples and as we help disciple </a:t>
            </a:r>
            <a:r>
              <a:rPr lang="en-GB" smtClean="0"/>
              <a:t>others.</a:t>
            </a:r>
            <a:endParaRPr lang="en-GB" dirty="0"/>
          </a:p>
        </p:txBody>
      </p:sp>
      <p:sp>
        <p:nvSpPr>
          <p:cNvPr id="4" name="Slide Number Placeholder 3"/>
          <p:cNvSpPr>
            <a:spLocks noGrp="1"/>
          </p:cNvSpPr>
          <p:nvPr>
            <p:ph type="sldNum" sz="quarter" idx="10"/>
          </p:nvPr>
        </p:nvSpPr>
        <p:spPr/>
        <p:txBody>
          <a:bodyPr/>
          <a:lstStyle/>
          <a:p>
            <a:fld id="{106A7DD4-6B4C-4EAA-B0F2-6D199000774D}" type="slidenum">
              <a:rPr lang="en-GB" smtClean="0"/>
              <a:t>3</a:t>
            </a:fld>
            <a:endParaRPr lang="en-GB"/>
          </a:p>
        </p:txBody>
      </p:sp>
    </p:spTree>
    <p:extLst>
      <p:ext uri="{BB962C8B-B14F-4D97-AF65-F5344CB8AC3E}">
        <p14:creationId xmlns:p14="http://schemas.microsoft.com/office/powerpoint/2010/main" val="303698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Five Kinds Of Relationships God Uses To Help Us Grow’, the book looks at the 5 Contexts, or 5 sizes of gathering, or 5 types of relationship, where God shapes and disciples us — and calls us to shape and disciple others.</a:t>
            </a:r>
          </a:p>
          <a:p>
            <a:endParaRPr lang="en-GB" dirty="0" smtClean="0"/>
          </a:p>
          <a:p>
            <a:r>
              <a:rPr lang="en-GB" dirty="0" smtClean="0"/>
              <a:t>The Public Context: we gather in the 100s, around a shared event or experience. That outside resource is what unites us in such a large gathering.</a:t>
            </a:r>
          </a:p>
          <a:p>
            <a:r>
              <a:rPr lang="en-GB" dirty="0" smtClean="0"/>
              <a:t>The Social Context: groups of 20-70, where we build bonds of affinity as we reveal snapshots of who we are. This is the most social of the Contexts, and is akin to a (healthy) extended family, gang or tribe.</a:t>
            </a:r>
          </a:p>
          <a:p>
            <a:r>
              <a:rPr lang="en-GB" dirty="0" smtClean="0"/>
              <a:t>The Personal Context: 4-12 people, where we share private information to a closer group of people, who both encourage and also bring challenge.</a:t>
            </a:r>
          </a:p>
          <a:p>
            <a:r>
              <a:rPr lang="en-GB" dirty="0" smtClean="0"/>
              <a:t>The Transparent Context: </a:t>
            </a:r>
            <a:r>
              <a:rPr lang="en-GB" dirty="0" err="1" smtClean="0"/>
              <a:t>totaling</a:t>
            </a:r>
            <a:r>
              <a:rPr lang="en-GB" dirty="0" smtClean="0"/>
              <a:t> 2-4 people, this is where we are completely transparent and open with the very closest of friends, including your spouse if you are married.</a:t>
            </a:r>
          </a:p>
          <a:p>
            <a:r>
              <a:rPr lang="en-GB" dirty="0" smtClean="0"/>
              <a:t>The Divine Context: you are alone with God your Creator and your Redeemer. In this place, the foundations are laid for success in the other four Contexts.</a:t>
            </a:r>
          </a:p>
          <a:p>
            <a:endParaRPr lang="en-GB" dirty="0"/>
          </a:p>
        </p:txBody>
      </p:sp>
      <p:sp>
        <p:nvSpPr>
          <p:cNvPr id="4" name="Slide Number Placeholder 3"/>
          <p:cNvSpPr>
            <a:spLocks noGrp="1"/>
          </p:cNvSpPr>
          <p:nvPr>
            <p:ph type="sldNum" sz="quarter" idx="10"/>
          </p:nvPr>
        </p:nvSpPr>
        <p:spPr/>
        <p:txBody>
          <a:bodyPr/>
          <a:lstStyle/>
          <a:p>
            <a:fld id="{106A7DD4-6B4C-4EAA-B0F2-6D199000774D}" type="slidenum">
              <a:rPr lang="en-GB" smtClean="0"/>
              <a:t>4</a:t>
            </a:fld>
            <a:endParaRPr lang="en-GB"/>
          </a:p>
        </p:txBody>
      </p:sp>
    </p:spTree>
    <p:extLst>
      <p:ext uri="{BB962C8B-B14F-4D97-AF65-F5344CB8AC3E}">
        <p14:creationId xmlns:p14="http://schemas.microsoft.com/office/powerpoint/2010/main" val="47508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Personal relational and walk with God</a:t>
            </a:r>
          </a:p>
          <a:p>
            <a:r>
              <a:rPr lang="en-GB" dirty="0" smtClean="0"/>
              <a:t>Time alone with God – Father Son and Holy Spirit</a:t>
            </a:r>
          </a:p>
          <a:p>
            <a:r>
              <a:rPr lang="en-GB" dirty="0" smtClean="0"/>
              <a:t>Identity, Destiny and Truth are formed in this place – one on one relationship </a:t>
            </a:r>
            <a:endParaRPr lang="en-GB" dirty="0"/>
          </a:p>
        </p:txBody>
      </p:sp>
      <p:sp>
        <p:nvSpPr>
          <p:cNvPr id="4" name="Slide Number Placeholder 3"/>
          <p:cNvSpPr>
            <a:spLocks noGrp="1"/>
          </p:cNvSpPr>
          <p:nvPr>
            <p:ph type="sldNum" sz="quarter" idx="10"/>
          </p:nvPr>
        </p:nvSpPr>
        <p:spPr/>
        <p:txBody>
          <a:bodyPr/>
          <a:lstStyle/>
          <a:p>
            <a:fld id="{106A7DD4-6B4C-4EAA-B0F2-6D199000774D}" type="slidenum">
              <a:rPr lang="en-GB" smtClean="0"/>
              <a:t>5</a:t>
            </a:fld>
            <a:endParaRPr lang="en-GB"/>
          </a:p>
        </p:txBody>
      </p:sp>
    </p:spTree>
    <p:extLst>
      <p:ext uri="{BB962C8B-B14F-4D97-AF65-F5344CB8AC3E}">
        <p14:creationId xmlns:p14="http://schemas.microsoft.com/office/powerpoint/2010/main" val="36716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Core pillars of our gatherings.</a:t>
            </a:r>
          </a:p>
          <a:p>
            <a:endParaRPr lang="en-GB" dirty="0" smtClean="0"/>
          </a:p>
          <a:p>
            <a:r>
              <a:rPr lang="en-GB" dirty="0" smtClean="0"/>
              <a:t>Song</a:t>
            </a:r>
          </a:p>
          <a:p>
            <a:r>
              <a:rPr lang="en-GB" dirty="0" smtClean="0"/>
              <a:t>Scripture</a:t>
            </a:r>
          </a:p>
          <a:p>
            <a:r>
              <a:rPr lang="en-GB" dirty="0" smtClean="0"/>
              <a:t>Story</a:t>
            </a:r>
          </a:p>
          <a:p>
            <a:r>
              <a:rPr lang="en-GB" dirty="0" smtClean="0"/>
              <a:t>Sacrament</a:t>
            </a:r>
          </a:p>
          <a:p>
            <a:r>
              <a:rPr lang="en-GB" dirty="0" smtClean="0"/>
              <a:t>Spirit</a:t>
            </a:r>
          </a:p>
          <a:p>
            <a:endParaRPr lang="en-GB" dirty="0" smtClean="0"/>
          </a:p>
          <a:p>
            <a:r>
              <a:rPr lang="en-GB" dirty="0" smtClean="0"/>
              <a:t>Adults</a:t>
            </a:r>
            <a:r>
              <a:rPr lang="en-GB" baseline="0" dirty="0" smtClean="0"/>
              <a:t> and Children</a:t>
            </a:r>
          </a:p>
          <a:p>
            <a:endParaRPr lang="en-GB" baseline="0" dirty="0" smtClean="0"/>
          </a:p>
          <a:p>
            <a:r>
              <a:rPr lang="en-GB" dirty="0" smtClean="0"/>
              <a:t>However, Sunday Gatherings are really not great environments for many other aspects of discipleship, especially those related to close and authentic relationships</a:t>
            </a:r>
            <a:r>
              <a:rPr lang="en-GB" baseline="0" dirty="0" smtClean="0"/>
              <a:t> especially when you have over 100 adults involved</a:t>
            </a:r>
            <a:endParaRPr lang="en-GB" dirty="0" smtClean="0"/>
          </a:p>
          <a:p>
            <a:endParaRPr lang="en-GB" dirty="0"/>
          </a:p>
        </p:txBody>
      </p:sp>
      <p:sp>
        <p:nvSpPr>
          <p:cNvPr id="4" name="Slide Number Placeholder 3"/>
          <p:cNvSpPr>
            <a:spLocks noGrp="1"/>
          </p:cNvSpPr>
          <p:nvPr>
            <p:ph type="sldNum" sz="quarter" idx="10"/>
          </p:nvPr>
        </p:nvSpPr>
        <p:spPr/>
        <p:txBody>
          <a:bodyPr/>
          <a:lstStyle/>
          <a:p>
            <a:fld id="{106A7DD4-6B4C-4EAA-B0F2-6D199000774D}" type="slidenum">
              <a:rPr lang="en-GB" smtClean="0"/>
              <a:t>6</a:t>
            </a:fld>
            <a:endParaRPr lang="en-GB"/>
          </a:p>
        </p:txBody>
      </p:sp>
    </p:spTree>
    <p:extLst>
      <p:ext uri="{BB962C8B-B14F-4D97-AF65-F5344CB8AC3E}">
        <p14:creationId xmlns:p14="http://schemas.microsoft.com/office/powerpoint/2010/main" val="266282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arena that</a:t>
            </a:r>
            <a:r>
              <a:rPr lang="en-GB" baseline="0" dirty="0" smtClean="0"/>
              <a:t> churches struggle to do well</a:t>
            </a:r>
          </a:p>
          <a:p>
            <a:endParaRPr lang="en-GB" baseline="0" dirty="0" smtClean="0"/>
          </a:p>
          <a:p>
            <a:r>
              <a:rPr lang="en-GB" baseline="0" dirty="0" smtClean="0"/>
              <a:t>Is the place of 20 to 70  people sharing snapshots of who they are and so building friendship and affinity with one another </a:t>
            </a:r>
            <a:r>
              <a:rPr lang="en-GB" baseline="0" dirty="0" err="1" smtClean="0"/>
              <a:t>eg</a:t>
            </a:r>
            <a:r>
              <a:rPr lang="en-GB" baseline="0" dirty="0" smtClean="0"/>
              <a:t> a BBQ, Picnic coffee shop (regular attendance) </a:t>
            </a:r>
          </a:p>
          <a:p>
            <a:endParaRPr lang="en-GB" baseline="0" dirty="0" smtClean="0"/>
          </a:p>
          <a:p>
            <a:r>
              <a:rPr lang="en-GB" baseline="0" dirty="0" smtClean="0"/>
              <a:t>I church we swing between the public, the social and the small group for our expressions of being church that isn't personal or public (Sundays)</a:t>
            </a:r>
          </a:p>
          <a:p>
            <a:endParaRPr lang="en-GB" baseline="0" dirty="0" smtClean="0"/>
          </a:p>
          <a:p>
            <a:r>
              <a:rPr lang="en-GB" dirty="0" smtClean="0"/>
              <a:t>Missional Communities</a:t>
            </a:r>
          </a:p>
          <a:p>
            <a:r>
              <a:rPr lang="en-GB" dirty="0" smtClean="0"/>
              <a:t>The Five Contexts provide a framework for </a:t>
            </a:r>
            <a:r>
              <a:rPr lang="en-GB" dirty="0" err="1" smtClean="0"/>
              <a:t>analyzing</a:t>
            </a:r>
            <a:r>
              <a:rPr lang="en-GB" dirty="0" smtClean="0"/>
              <a:t> these sociological, and Biblical, truths, so that we can structure our expressions of church life to be more effective. Understanding the Five Contexts is especially important for missional churches, so that they set themselves up for success. For all sorts of reasons, I believe that the Social Context is the perfect environment for a community on mission to their </a:t>
            </a:r>
            <a:r>
              <a:rPr lang="en-GB" dirty="0" err="1" smtClean="0"/>
              <a:t>neighborhood</a:t>
            </a:r>
            <a:r>
              <a:rPr lang="en-GB" dirty="0" smtClean="0"/>
              <a:t> or network of relationships.</a:t>
            </a:r>
            <a:endParaRPr lang="en-GB" dirty="0"/>
          </a:p>
        </p:txBody>
      </p:sp>
      <p:sp>
        <p:nvSpPr>
          <p:cNvPr id="4" name="Slide Number Placeholder 3"/>
          <p:cNvSpPr>
            <a:spLocks noGrp="1"/>
          </p:cNvSpPr>
          <p:nvPr>
            <p:ph type="sldNum" sz="quarter" idx="10"/>
          </p:nvPr>
        </p:nvSpPr>
        <p:spPr/>
        <p:txBody>
          <a:bodyPr/>
          <a:lstStyle/>
          <a:p>
            <a:fld id="{106A7DD4-6B4C-4EAA-B0F2-6D199000774D}" type="slidenum">
              <a:rPr lang="en-GB" smtClean="0"/>
              <a:t>7</a:t>
            </a:fld>
            <a:endParaRPr lang="en-GB"/>
          </a:p>
        </p:txBody>
      </p:sp>
    </p:spTree>
    <p:extLst>
      <p:ext uri="{BB962C8B-B14F-4D97-AF65-F5344CB8AC3E}">
        <p14:creationId xmlns:p14="http://schemas.microsoft.com/office/powerpoint/2010/main" val="71124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Missional Community Definition In 6 Words:</a:t>
            </a:r>
          </a:p>
          <a:p>
            <a:r>
              <a:rPr lang="en-GB" dirty="0" smtClean="0"/>
              <a:t>FRIENDSHIP – authentic community occurs, so people can belong before they believe, and will experience an extended family atmosphere</a:t>
            </a:r>
          </a:p>
          <a:p>
            <a:endParaRPr lang="en-GB" dirty="0" smtClean="0"/>
          </a:p>
          <a:p>
            <a:r>
              <a:rPr lang="en-GB" dirty="0" smtClean="0"/>
              <a:t>FOCUS  – there is a common mission to a specific group of people (this is a ‘who’, not a ‘what’)</a:t>
            </a:r>
          </a:p>
          <a:p>
            <a:endParaRPr lang="en-GB" dirty="0" smtClean="0"/>
          </a:p>
          <a:p>
            <a:r>
              <a:rPr lang="en-GB" dirty="0" smtClean="0"/>
              <a:t>FUN – everyone gets to contribute in every area and has fun on the way</a:t>
            </a:r>
          </a:p>
          <a:p>
            <a:endParaRPr lang="en-GB" dirty="0" smtClean="0"/>
          </a:p>
          <a:p>
            <a:r>
              <a:rPr lang="en-GB" dirty="0" smtClean="0"/>
              <a:t>FOOD – eating together is the primary activity of the community as its the is one of the primary ways of fostering a sense of family</a:t>
            </a:r>
          </a:p>
          <a:p>
            <a:endParaRPr lang="en-GB" dirty="0" smtClean="0"/>
          </a:p>
          <a:p>
            <a:r>
              <a:rPr lang="en-GB" dirty="0" smtClean="0"/>
              <a:t>FIRED UP – our aim is to make disciples who make disciples – we are believing believers who love God, love one another and love our world.</a:t>
            </a:r>
          </a:p>
          <a:p>
            <a:endParaRPr lang="en-GB" dirty="0" smtClean="0"/>
          </a:p>
          <a:p>
            <a:r>
              <a:rPr lang="en-GB" dirty="0" smtClean="0"/>
              <a:t>A Missional Community Definition In A Sentence:</a:t>
            </a:r>
          </a:p>
          <a:p>
            <a:r>
              <a:rPr lang="en-GB" dirty="0" smtClean="0"/>
              <a:t>A missional community is an extended family of relationships, cantered around Jesus, who go and make disciples amongst a specific group of people</a:t>
            </a:r>
          </a:p>
          <a:p>
            <a:endParaRPr lang="en-GB" dirty="0"/>
          </a:p>
        </p:txBody>
      </p:sp>
      <p:sp>
        <p:nvSpPr>
          <p:cNvPr id="4" name="Slide Number Placeholder 3"/>
          <p:cNvSpPr>
            <a:spLocks noGrp="1"/>
          </p:cNvSpPr>
          <p:nvPr>
            <p:ph type="sldNum" sz="quarter" idx="10"/>
          </p:nvPr>
        </p:nvSpPr>
        <p:spPr/>
        <p:txBody>
          <a:bodyPr/>
          <a:lstStyle/>
          <a:p>
            <a:fld id="{106A7DD4-6B4C-4EAA-B0F2-6D199000774D}" type="slidenum">
              <a:rPr lang="en-GB" smtClean="0"/>
              <a:t>8</a:t>
            </a:fld>
            <a:endParaRPr lang="en-GB"/>
          </a:p>
        </p:txBody>
      </p:sp>
    </p:spTree>
    <p:extLst>
      <p:ext uri="{BB962C8B-B14F-4D97-AF65-F5344CB8AC3E}">
        <p14:creationId xmlns:p14="http://schemas.microsoft.com/office/powerpoint/2010/main" val="1439476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25AC51B-C899-4406-BD19-7BBD1EECB4E4}" type="datetimeFigureOut">
              <a:rPr lang="en-GB" smtClean="0"/>
              <a:t>12/06/2015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30AF7A-AB6A-4038-85D4-149B889A041F}" type="slidenum">
              <a:rPr lang="en-GB" smtClean="0"/>
              <a:t>‹#›</a:t>
            </a:fld>
            <a:endParaRPr lang="en-GB"/>
          </a:p>
        </p:txBody>
      </p:sp>
    </p:spTree>
    <p:extLst>
      <p:ext uri="{BB962C8B-B14F-4D97-AF65-F5344CB8AC3E}">
        <p14:creationId xmlns:p14="http://schemas.microsoft.com/office/powerpoint/2010/main" val="3917197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5AC51B-C899-4406-BD19-7BBD1EECB4E4}" type="datetimeFigureOut">
              <a:rPr lang="en-GB" smtClean="0"/>
              <a:t>12/06/2015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30AF7A-AB6A-4038-85D4-149B889A041F}" type="slidenum">
              <a:rPr lang="en-GB" smtClean="0"/>
              <a:t>‹#›</a:t>
            </a:fld>
            <a:endParaRPr lang="en-GB"/>
          </a:p>
        </p:txBody>
      </p:sp>
    </p:spTree>
    <p:extLst>
      <p:ext uri="{BB962C8B-B14F-4D97-AF65-F5344CB8AC3E}">
        <p14:creationId xmlns:p14="http://schemas.microsoft.com/office/powerpoint/2010/main" val="144942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5AC51B-C899-4406-BD19-7BBD1EECB4E4}" type="datetimeFigureOut">
              <a:rPr lang="en-GB" smtClean="0"/>
              <a:t>12/06/2015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30AF7A-AB6A-4038-85D4-149B889A041F}" type="slidenum">
              <a:rPr lang="en-GB" smtClean="0"/>
              <a:t>‹#›</a:t>
            </a:fld>
            <a:endParaRPr lang="en-GB"/>
          </a:p>
        </p:txBody>
      </p:sp>
    </p:spTree>
    <p:extLst>
      <p:ext uri="{BB962C8B-B14F-4D97-AF65-F5344CB8AC3E}">
        <p14:creationId xmlns:p14="http://schemas.microsoft.com/office/powerpoint/2010/main" val="1036014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5AC51B-C899-4406-BD19-7BBD1EECB4E4}" type="datetimeFigureOut">
              <a:rPr lang="en-GB" smtClean="0"/>
              <a:t>12/06/2015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30AF7A-AB6A-4038-85D4-149B889A041F}" type="slidenum">
              <a:rPr lang="en-GB" smtClean="0"/>
              <a:t>‹#›</a:t>
            </a:fld>
            <a:endParaRPr lang="en-GB"/>
          </a:p>
        </p:txBody>
      </p:sp>
    </p:spTree>
    <p:extLst>
      <p:ext uri="{BB962C8B-B14F-4D97-AF65-F5344CB8AC3E}">
        <p14:creationId xmlns:p14="http://schemas.microsoft.com/office/powerpoint/2010/main" val="161906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5AC51B-C899-4406-BD19-7BBD1EECB4E4}" type="datetimeFigureOut">
              <a:rPr lang="en-GB" smtClean="0"/>
              <a:t>12/06/2015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30AF7A-AB6A-4038-85D4-149B889A041F}" type="slidenum">
              <a:rPr lang="en-GB" smtClean="0"/>
              <a:t>‹#›</a:t>
            </a:fld>
            <a:endParaRPr lang="en-GB"/>
          </a:p>
        </p:txBody>
      </p:sp>
    </p:spTree>
    <p:extLst>
      <p:ext uri="{BB962C8B-B14F-4D97-AF65-F5344CB8AC3E}">
        <p14:creationId xmlns:p14="http://schemas.microsoft.com/office/powerpoint/2010/main" val="33453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25AC51B-C899-4406-BD19-7BBD1EECB4E4}" type="datetimeFigureOut">
              <a:rPr lang="en-GB" smtClean="0"/>
              <a:t>12/06/2015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30AF7A-AB6A-4038-85D4-149B889A041F}" type="slidenum">
              <a:rPr lang="en-GB" smtClean="0"/>
              <a:t>‹#›</a:t>
            </a:fld>
            <a:endParaRPr lang="en-GB"/>
          </a:p>
        </p:txBody>
      </p:sp>
    </p:spTree>
    <p:extLst>
      <p:ext uri="{BB962C8B-B14F-4D97-AF65-F5344CB8AC3E}">
        <p14:creationId xmlns:p14="http://schemas.microsoft.com/office/powerpoint/2010/main" val="1133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25AC51B-C899-4406-BD19-7BBD1EECB4E4}" type="datetimeFigureOut">
              <a:rPr lang="en-GB" smtClean="0"/>
              <a:t>12/06/2015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30AF7A-AB6A-4038-85D4-149B889A041F}" type="slidenum">
              <a:rPr lang="en-GB" smtClean="0"/>
              <a:t>‹#›</a:t>
            </a:fld>
            <a:endParaRPr lang="en-GB"/>
          </a:p>
        </p:txBody>
      </p:sp>
    </p:spTree>
    <p:extLst>
      <p:ext uri="{BB962C8B-B14F-4D97-AF65-F5344CB8AC3E}">
        <p14:creationId xmlns:p14="http://schemas.microsoft.com/office/powerpoint/2010/main" val="279102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25AC51B-C899-4406-BD19-7BBD1EECB4E4}" type="datetimeFigureOut">
              <a:rPr lang="en-GB" smtClean="0"/>
              <a:t>12/06/2015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30AF7A-AB6A-4038-85D4-149B889A041F}" type="slidenum">
              <a:rPr lang="en-GB" smtClean="0"/>
              <a:t>‹#›</a:t>
            </a:fld>
            <a:endParaRPr lang="en-GB"/>
          </a:p>
        </p:txBody>
      </p:sp>
    </p:spTree>
    <p:extLst>
      <p:ext uri="{BB962C8B-B14F-4D97-AF65-F5344CB8AC3E}">
        <p14:creationId xmlns:p14="http://schemas.microsoft.com/office/powerpoint/2010/main" val="142593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AC51B-C899-4406-BD19-7BBD1EECB4E4}" type="datetimeFigureOut">
              <a:rPr lang="en-GB" smtClean="0"/>
              <a:t>12/06/2015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30AF7A-AB6A-4038-85D4-149B889A041F}" type="slidenum">
              <a:rPr lang="en-GB" smtClean="0"/>
              <a:t>‹#›</a:t>
            </a:fld>
            <a:endParaRPr lang="en-GB"/>
          </a:p>
        </p:txBody>
      </p:sp>
    </p:spTree>
    <p:extLst>
      <p:ext uri="{BB962C8B-B14F-4D97-AF65-F5344CB8AC3E}">
        <p14:creationId xmlns:p14="http://schemas.microsoft.com/office/powerpoint/2010/main" val="226021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AC51B-C899-4406-BD19-7BBD1EECB4E4}" type="datetimeFigureOut">
              <a:rPr lang="en-GB" smtClean="0"/>
              <a:t>12/06/2015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30AF7A-AB6A-4038-85D4-149B889A041F}" type="slidenum">
              <a:rPr lang="en-GB" smtClean="0"/>
              <a:t>‹#›</a:t>
            </a:fld>
            <a:endParaRPr lang="en-GB"/>
          </a:p>
        </p:txBody>
      </p:sp>
    </p:spTree>
    <p:extLst>
      <p:ext uri="{BB962C8B-B14F-4D97-AF65-F5344CB8AC3E}">
        <p14:creationId xmlns:p14="http://schemas.microsoft.com/office/powerpoint/2010/main" val="349236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AC51B-C899-4406-BD19-7BBD1EECB4E4}" type="datetimeFigureOut">
              <a:rPr lang="en-GB" smtClean="0"/>
              <a:t>12/06/2015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30AF7A-AB6A-4038-85D4-149B889A041F}" type="slidenum">
              <a:rPr lang="en-GB" smtClean="0"/>
              <a:t>‹#›</a:t>
            </a:fld>
            <a:endParaRPr lang="en-GB"/>
          </a:p>
        </p:txBody>
      </p:sp>
    </p:spTree>
    <p:extLst>
      <p:ext uri="{BB962C8B-B14F-4D97-AF65-F5344CB8AC3E}">
        <p14:creationId xmlns:p14="http://schemas.microsoft.com/office/powerpoint/2010/main" val="53226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AC51B-C899-4406-BD19-7BBD1EECB4E4}" type="datetimeFigureOut">
              <a:rPr lang="en-GB" smtClean="0"/>
              <a:t>12/06/2015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0AF7A-AB6A-4038-85D4-149B889A041F}" type="slidenum">
              <a:rPr lang="en-GB" smtClean="0"/>
              <a:t>‹#›</a:t>
            </a:fld>
            <a:endParaRPr lang="en-GB"/>
          </a:p>
        </p:txBody>
      </p:sp>
    </p:spTree>
    <p:extLst>
      <p:ext uri="{BB962C8B-B14F-4D97-AF65-F5344CB8AC3E}">
        <p14:creationId xmlns:p14="http://schemas.microsoft.com/office/powerpoint/2010/main" val="4098091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92696"/>
            <a:ext cx="9186432" cy="5229200"/>
          </a:xfrm>
        </p:spPr>
      </p:pic>
    </p:spTree>
    <p:extLst>
      <p:ext uri="{BB962C8B-B14F-4D97-AF65-F5344CB8AC3E}">
        <p14:creationId xmlns:p14="http://schemas.microsoft.com/office/powerpoint/2010/main" val="345236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098889" cy="6858000"/>
          </a:xfrm>
          <a:prstGeom prst="rect">
            <a:avLst/>
          </a:prstGeom>
        </p:spPr>
      </p:pic>
    </p:spTree>
    <p:extLst>
      <p:ext uri="{BB962C8B-B14F-4D97-AF65-F5344CB8AC3E}">
        <p14:creationId xmlns:p14="http://schemas.microsoft.com/office/powerpoint/2010/main" val="2445463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90671"/>
          </a:xfrm>
        </p:spPr>
      </p:pic>
    </p:spTree>
    <p:extLst>
      <p:ext uri="{BB962C8B-B14F-4D97-AF65-F5344CB8AC3E}">
        <p14:creationId xmlns:p14="http://schemas.microsoft.com/office/powerpoint/2010/main" val="12209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76" y="764704"/>
            <a:ext cx="9144000" cy="5404861"/>
          </a:xfrm>
        </p:spPr>
      </p:pic>
    </p:spTree>
    <p:extLst>
      <p:ext uri="{BB962C8B-B14F-4D97-AF65-F5344CB8AC3E}">
        <p14:creationId xmlns:p14="http://schemas.microsoft.com/office/powerpoint/2010/main" val="3158129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1" y="11794"/>
            <a:ext cx="3777245" cy="377724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6667" y="2852936"/>
            <a:ext cx="5316457" cy="4005064"/>
          </a:xfrm>
          <a:prstGeom prst="rect">
            <a:avLst/>
          </a:prstGeom>
        </p:spPr>
      </p:pic>
    </p:spTree>
    <p:extLst>
      <p:ext uri="{BB962C8B-B14F-4D97-AF65-F5344CB8AC3E}">
        <p14:creationId xmlns:p14="http://schemas.microsoft.com/office/powerpoint/2010/main" val="923900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95" y="260648"/>
            <a:ext cx="9136335" cy="6264696"/>
          </a:xfrm>
        </p:spPr>
      </p:pic>
    </p:spTree>
    <p:extLst>
      <p:ext uri="{BB962C8B-B14F-4D97-AF65-F5344CB8AC3E}">
        <p14:creationId xmlns:p14="http://schemas.microsoft.com/office/powerpoint/2010/main" val="1527828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457" y="980728"/>
            <a:ext cx="8843361" cy="5112568"/>
          </a:xfrm>
        </p:spPr>
      </p:pic>
    </p:spTree>
    <p:extLst>
      <p:ext uri="{BB962C8B-B14F-4D97-AF65-F5344CB8AC3E}">
        <p14:creationId xmlns:p14="http://schemas.microsoft.com/office/powerpoint/2010/main" val="2218268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053"/>
            <a:ext cx="9144000" cy="34671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3477153"/>
            <a:ext cx="5832648" cy="3381423"/>
          </a:xfrm>
          <a:prstGeom prst="rect">
            <a:avLst/>
          </a:prstGeom>
        </p:spPr>
      </p:pic>
    </p:spTree>
    <p:extLst>
      <p:ext uri="{BB962C8B-B14F-4D97-AF65-F5344CB8AC3E}">
        <p14:creationId xmlns:p14="http://schemas.microsoft.com/office/powerpoint/2010/main" val="1793393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1088</Words>
  <Application>Microsoft Office PowerPoint</Application>
  <PresentationFormat>On-screen Show (4:3)</PresentationFormat>
  <Paragraphs>72</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Glover</dc:creator>
  <cp:lastModifiedBy>Andy Glover</cp:lastModifiedBy>
  <cp:revision>7</cp:revision>
  <dcterms:created xsi:type="dcterms:W3CDTF">2015-06-12T12:58:25Z</dcterms:created>
  <dcterms:modified xsi:type="dcterms:W3CDTF">2015-06-12T14:05:11Z</dcterms:modified>
</cp:coreProperties>
</file>