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4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1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4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0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84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3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6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6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7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0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22B-56F7-423B-92F5-80AA83A176D8}" type="datetimeFigureOut">
              <a:rPr lang="en-GB" smtClean="0"/>
              <a:t>25 Feb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32CF7-87A8-422F-BDA2-2E0429CAB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5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62841"/>
            <a:ext cx="7704856" cy="2063080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solidFill>
                  <a:schemeClr val="bg1"/>
                </a:solidFill>
              </a:rPr>
              <a:t>“And God is able to bless you abundantly, so that in all things at all times, having all that you need, you will abound in every good work.”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2Cor 9:8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675456"/>
            <a:ext cx="8208912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1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373216"/>
            <a:ext cx="7632847" cy="17526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The gift that comes from being blessed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6" y="116631"/>
            <a:ext cx="9008610" cy="501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48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073321"/>
            <a:ext cx="6400800" cy="17526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As a priest you now bless others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" y="-1"/>
            <a:ext cx="8862214" cy="443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7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7175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"Position yourself for blessing, and you will be blessed."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0" y="404664"/>
            <a:ext cx="9144000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Glover</dc:creator>
  <cp:lastModifiedBy>HBC Worship</cp:lastModifiedBy>
  <cp:revision>5</cp:revision>
  <dcterms:created xsi:type="dcterms:W3CDTF">2015-02-16T16:02:58Z</dcterms:created>
  <dcterms:modified xsi:type="dcterms:W3CDTF">2015-02-25T10:06:26Z</dcterms:modified>
</cp:coreProperties>
</file>